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6"/>
  </p:notesMasterIdLst>
  <p:sldIdLst>
    <p:sldId id="264" r:id="rId5"/>
    <p:sldId id="265" r:id="rId6"/>
    <p:sldId id="266" r:id="rId7"/>
    <p:sldId id="257" r:id="rId8"/>
    <p:sldId id="258" r:id="rId9"/>
    <p:sldId id="262" r:id="rId10"/>
    <p:sldId id="263" r:id="rId11"/>
    <p:sldId id="259" r:id="rId12"/>
    <p:sldId id="268" r:id="rId13"/>
    <p:sldId id="270" r:id="rId14"/>
    <p:sldId id="27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egrim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1151D"/>
    <a:srgbClr val="AF1A20"/>
    <a:srgbClr val="7B1016"/>
    <a:srgbClr val="530B0C"/>
    <a:srgbClr val="941651"/>
    <a:srgbClr val="2B0058"/>
    <a:srgbClr val="9437FF"/>
    <a:srgbClr val="FF85FF"/>
    <a:srgbClr val="34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F7DB-F6E9-48A4-BFE5-14209B093FBF}" v="4" dt="2021-11-08T23:13:0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2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slide" Target="slide5.xml"/><Relationship Id="rId26" Type="http://schemas.openxmlformats.org/officeDocument/2006/relationships/image" Target="../media/image140.png"/><Relationship Id="rId3" Type="http://schemas.openxmlformats.org/officeDocument/2006/relationships/slideLayout" Target="../slideLayouts/slideLayout1.xml"/><Relationship Id="rId21" Type="http://schemas.openxmlformats.org/officeDocument/2006/relationships/slide" Target="slide6.xml"/><Relationship Id="rId7" Type="http://schemas.openxmlformats.org/officeDocument/2006/relationships/slide" Target="slide3.xml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24" Type="http://schemas.openxmlformats.org/officeDocument/2006/relationships/image" Target="../media/image130.png"/><Relationship Id="rId32" Type="http://schemas.openxmlformats.org/officeDocument/2006/relationships/image" Target="../media/image180.png"/><Relationship Id="rId5" Type="http://schemas.openxmlformats.org/officeDocument/2006/relationships/image" Target="../media/image2.png"/><Relationship Id="rId15" Type="http://schemas.openxmlformats.org/officeDocument/2006/relationships/slide" Target="slide4.xml"/><Relationship Id="rId23" Type="http://schemas.openxmlformats.org/officeDocument/2006/relationships/image" Target="../media/image13.png"/><Relationship Id="rId28" Type="http://schemas.openxmlformats.org/officeDocument/2006/relationships/image" Target="../media/image150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5.png"/><Relationship Id="rId30" Type="http://schemas.openxmlformats.org/officeDocument/2006/relationships/image" Target="../media/image1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2.png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21" Type="http://schemas.openxmlformats.org/officeDocument/2006/relationships/slide" Target="slide7.xml"/><Relationship Id="rId34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10.png"/><Relationship Id="rId25" Type="http://schemas.openxmlformats.org/officeDocument/2006/relationships/image" Target="../media/image14.png"/><Relationship Id="rId33" Type="http://schemas.openxmlformats.org/officeDocument/2006/relationships/image" Target="../media/image17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slide" Target="slide8.xml"/><Relationship Id="rId32" Type="http://schemas.openxmlformats.org/officeDocument/2006/relationships/slide" Target="slide11.xml"/><Relationship Id="rId5" Type="http://schemas.openxmlformats.org/officeDocument/2006/relationships/image" Target="../media/image2.png"/><Relationship Id="rId15" Type="http://schemas.openxmlformats.org/officeDocument/2006/relationships/image" Target="../media/image100.png"/><Relationship Id="rId23" Type="http://schemas.openxmlformats.org/officeDocument/2006/relationships/image" Target="../media/image14.png"/><Relationship Id="rId28" Type="http://schemas.openxmlformats.org/officeDocument/2006/relationships/image" Target="../media/image151.png"/><Relationship Id="rId10" Type="http://schemas.openxmlformats.org/officeDocument/2006/relationships/image" Target="../media/image7.png"/><Relationship Id="rId19" Type="http://schemas.openxmlformats.org/officeDocument/2006/relationships/image" Target="../media/image120.png"/><Relationship Id="rId31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22" Type="http://schemas.openxmlformats.org/officeDocument/2006/relationships/image" Target="../media/image13.png"/><Relationship Id="rId27" Type="http://schemas.openxmlformats.org/officeDocument/2006/relationships/slide" Target="slide9.xml"/><Relationship Id="rId30" Type="http://schemas.openxmlformats.org/officeDocument/2006/relationships/image" Target="../media/image160.png"/><Relationship Id="rId8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5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31.png"/><Relationship Id="rId29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31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41.png"/><Relationship Id="rId27" Type="http://schemas.openxmlformats.org/officeDocument/2006/relationships/slide" Target="slide10.xml"/><Relationship Id="rId30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A1FDA797-8C20-4BEE-B30A-17B8F052A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25" name="Gráfico 24" descr="Acento Circunflexo à Direit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6BB55C-A502-A245-8C50-6BA0B37E7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599" y="3784320"/>
            <a:ext cx="914400" cy="914400"/>
          </a:xfrm>
          <a:prstGeom prst="rect">
            <a:avLst/>
          </a:prstGeom>
        </p:spPr>
      </p:pic>
      <p:pic>
        <p:nvPicPr>
          <p:cNvPr id="26" name="Gráfico 25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60CCB5-C0B1-464D-9E54-6D4283271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914400" y="3784320"/>
            <a:ext cx="914400" cy="914400"/>
          </a:xfrm>
          <a:prstGeom prst="rect">
            <a:avLst/>
          </a:prstGeom>
        </p:spPr>
      </p:pic>
      <p:sp>
        <p:nvSpPr>
          <p:cNvPr id="36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C15FB8-97B8-4EF3-8391-A610E49DDE4F}"/>
              </a:ext>
            </a:extLst>
          </p:cNvPr>
          <p:cNvSpPr/>
          <p:nvPr/>
        </p:nvSpPr>
        <p:spPr>
          <a:xfrm>
            <a:off x="5522745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!!fim">
            <a:hlinkClick r:id="rId7" action="ppaction://hlinksldjump"/>
            <a:extLst>
              <a:ext uri="{FF2B5EF4-FFF2-40B4-BE49-F238E27FC236}">
                <a16:creationId xmlns:a16="http://schemas.microsoft.com/office/drawing/2014/main" id="{73A6F7D9-CBA3-49F9-A169-5E52E57878F3}"/>
              </a:ext>
            </a:extLst>
          </p:cNvPr>
          <p:cNvSpPr/>
          <p:nvPr/>
        </p:nvSpPr>
        <p:spPr>
          <a:xfrm>
            <a:off x="5965343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A46F0FDC-E8BB-470C-9C8B-9CAFB22DC81E}"/>
              </a:ext>
            </a:extLst>
          </p:cNvPr>
          <p:cNvGrpSpPr/>
          <p:nvPr/>
        </p:nvGrpSpPr>
        <p:grpSpPr>
          <a:xfrm>
            <a:off x="-261314" y="0"/>
            <a:ext cx="12453314" cy="1010653"/>
            <a:chOff x="-261314" y="0"/>
            <a:chExt cx="12453314" cy="101065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990ACAF6-AE00-4632-9557-4F95A03BC089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CA38D4BE-E219-4482-81E7-61DC0D47A74D}"/>
                </a:ext>
              </a:extLst>
            </p:cNvPr>
            <p:cNvSpPr/>
            <p:nvPr/>
          </p:nvSpPr>
          <p:spPr>
            <a:xfrm>
              <a:off x="-261314" y="303322"/>
              <a:ext cx="12453314" cy="7073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1" name="Gráfico 40" descr="Ícone do menu de hambúrguer estrutura de tópicos">
              <a:extLst>
                <a:ext uri="{FF2B5EF4-FFF2-40B4-BE49-F238E27FC236}">
                  <a16:creationId xmlns:a16="http://schemas.microsoft.com/office/drawing/2014/main" id="{143F02DC-ED51-4C75-B187-05943EED0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455F6786-CBF1-4D41-BE16-B0BD2519F69E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43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D1D9644F-E21D-459A-A3AA-067ADF216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18" descr="twitter  grátis ícone">
            <a:extLst>
              <a:ext uri="{FF2B5EF4-FFF2-40B4-BE49-F238E27FC236}">
                <a16:creationId xmlns:a16="http://schemas.microsoft.com/office/drawing/2014/main" id="{B6BFDA90-BEA6-44FC-BCBD-EC2129E1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0" descr="instagram grátis ícone">
            <a:extLst>
              <a:ext uri="{FF2B5EF4-FFF2-40B4-BE49-F238E27FC236}">
                <a16:creationId xmlns:a16="http://schemas.microsoft.com/office/drawing/2014/main" id="{C2A6D883-6560-4CDF-A552-94A23227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" descr="github grátis ícone">
            <a:extLst>
              <a:ext uri="{FF2B5EF4-FFF2-40B4-BE49-F238E27FC236}">
                <a16:creationId xmlns:a16="http://schemas.microsoft.com/office/drawing/2014/main" id="{3C6103ED-E530-481D-A079-70B7D16E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A615A3B-C4CA-4054-A219-85D698835635}"/>
              </a:ext>
            </a:extLst>
          </p:cNvPr>
          <p:cNvGrpSpPr/>
          <p:nvPr/>
        </p:nvGrpSpPr>
        <p:grpSpPr>
          <a:xfrm>
            <a:off x="654469" y="3347757"/>
            <a:ext cx="34234087" cy="1820184"/>
            <a:chOff x="654470" y="3381236"/>
            <a:chExt cx="34234087" cy="182018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1" name="Zoom de Slide 60">
                  <a:extLst>
                    <a:ext uri="{FF2B5EF4-FFF2-40B4-BE49-F238E27FC236}">
                      <a16:creationId xmlns:a16="http://schemas.microsoft.com/office/drawing/2014/main" id="{F3761418-9754-4039-83B7-437A51A3FBF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6840184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1" name="Zoom de Slide 60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3761418-9754-4039-83B7-437A51A3FB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469" y="335079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2" name="Zoom de Slide 61">
                  <a:extLst>
                    <a:ext uri="{FF2B5EF4-FFF2-40B4-BE49-F238E27FC236}">
                      <a16:creationId xmlns:a16="http://schemas.microsoft.com/office/drawing/2014/main" id="{9CB8737D-E7D7-43AD-9E04-D206ABDDFB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9059407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2" name="Zoom de Slide 61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9CB8737D-E7D7-43AD-9E04-D206ABDDFB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4167" y="334775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3" name="Zoom de Slide 62">
                  <a:extLst>
                    <a:ext uri="{FF2B5EF4-FFF2-40B4-BE49-F238E27FC236}">
                      <a16:creationId xmlns:a16="http://schemas.microsoft.com/office/drawing/2014/main" id="{B517E026-366D-40E7-A72A-41E5F683A8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151888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3" name="Zoom de Slide 62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B517E026-366D-40E7-A72A-41E5F683A8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3859" y="335079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4" name="Zoom de Slide 63">
                  <a:extLst>
                    <a:ext uri="{FF2B5EF4-FFF2-40B4-BE49-F238E27FC236}">
                      <a16:creationId xmlns:a16="http://schemas.microsoft.com/office/drawing/2014/main" id="{C06BD818-8B6C-4517-8B06-AE3BF7C50C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48185753"/>
                    </p:ext>
                  </p:extLst>
                </p:nvPr>
              </p:nvGraphicFramePr>
              <p:xfrm>
                <a:off x="12843326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4" name="Zoom de Slide 63">
                  <a:extLst>
                    <a:ext uri="{FF2B5EF4-FFF2-40B4-BE49-F238E27FC236}">
                      <a16:creationId xmlns:a16="http://schemas.microsoft.com/office/drawing/2014/main" id="{C06BD818-8B6C-4517-8B06-AE3BF7C50C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43325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5" name="Zoom de Slide 64">
                  <a:extLst>
                    <a:ext uri="{FF2B5EF4-FFF2-40B4-BE49-F238E27FC236}">
                      <a16:creationId xmlns:a16="http://schemas.microsoft.com/office/drawing/2014/main" id="{B33B4E95-817E-4427-AA7D-F67995EDF9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812116"/>
                    </p:ext>
                  </p:extLst>
                </p:nvPr>
              </p:nvGraphicFramePr>
              <p:xfrm>
                <a:off x="16703389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returnToParent="0" transitionDur="1000">
                        <p166:blipFill xmlns:p166="http://schemas.microsoft.com/office/powerpoint/2016/6/main">
                          <a:blip r:embed="rId2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5" name="Zoom de Slide 64">
                  <a:extLst>
                    <a:ext uri="{FF2B5EF4-FFF2-40B4-BE49-F238E27FC236}">
                      <a16:creationId xmlns:a16="http://schemas.microsoft.com/office/drawing/2014/main" id="{B33B4E95-817E-4427-AA7D-F67995EDF9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703388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6" name="Zoom de Slide 65">
                  <a:extLst>
                    <a:ext uri="{FF2B5EF4-FFF2-40B4-BE49-F238E27FC236}">
                      <a16:creationId xmlns:a16="http://schemas.microsoft.com/office/drawing/2014/main" id="{887B6F79-978B-4940-9404-6451F0E48D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804080"/>
                    </p:ext>
                  </p:extLst>
                </p:nvPr>
              </p:nvGraphicFramePr>
              <p:xfrm>
                <a:off x="20439831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returnToParent="0" transitionDur="1000">
                        <p166:blipFill xmlns:p166="http://schemas.microsoft.com/office/powerpoint/2016/6/main">
                          <a:blip r:embed="rId2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6" name="Zoom de Slide 65">
                  <a:extLst>
                    <a:ext uri="{FF2B5EF4-FFF2-40B4-BE49-F238E27FC236}">
                      <a16:creationId xmlns:a16="http://schemas.microsoft.com/office/drawing/2014/main" id="{887B6F79-978B-4940-9404-6451F0E48D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439830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7" name="Zoom de Slide 66">
                  <a:extLst>
                    <a:ext uri="{FF2B5EF4-FFF2-40B4-BE49-F238E27FC236}">
                      <a16:creationId xmlns:a16="http://schemas.microsoft.com/office/drawing/2014/main" id="{24E5AF8A-C51F-4570-BFB4-46A2CACD0A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4479262"/>
                    </p:ext>
                  </p:extLst>
                </p:nvPr>
              </p:nvGraphicFramePr>
              <p:xfrm>
                <a:off x="24176273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returnToParent="0" transitionDur="1000">
                        <p166:blipFill xmlns:p166="http://schemas.microsoft.com/office/powerpoint/2016/6/main">
                          <a:blip r:embed="rId2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7" name="Zoom de Slide 66">
                  <a:extLst>
                    <a:ext uri="{FF2B5EF4-FFF2-40B4-BE49-F238E27FC236}">
                      <a16:creationId xmlns:a16="http://schemas.microsoft.com/office/drawing/2014/main" id="{24E5AF8A-C51F-4570-BFB4-46A2CACD0A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76272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9" name="Zoom de Slide 68">
                  <a:extLst>
                    <a:ext uri="{FF2B5EF4-FFF2-40B4-BE49-F238E27FC236}">
                      <a16:creationId xmlns:a16="http://schemas.microsoft.com/office/drawing/2014/main" id="{FB74AC62-5FF9-4581-8AD9-C573D0D737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0843105"/>
                    </p:ext>
                  </p:extLst>
                </p:nvPr>
              </p:nvGraphicFramePr>
              <p:xfrm>
                <a:off x="31840557" y="348692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returnToParent="0" transitionDur="1000">
                        <p166:blipFill xmlns:p166="http://schemas.microsoft.com/office/powerpoint/2016/6/main">
                          <a:blip r:embed="rId3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9" name="Zoom de Slide 68">
                  <a:extLst>
                    <a:ext uri="{FF2B5EF4-FFF2-40B4-BE49-F238E27FC236}">
                      <a16:creationId xmlns:a16="http://schemas.microsoft.com/office/drawing/2014/main" id="{FB74AC62-5FF9-4581-8AD9-C573D0D737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840556" y="343711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681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6841EC1-FA24-47EF-8103-A52CE0D5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237352"/>
            <a:ext cx="5408695" cy="5408695"/>
          </a:xfrm>
          <a:prstGeom prst="rect">
            <a:avLst/>
          </a:prstGeom>
        </p:spPr>
      </p:pic>
      <p:pic>
        <p:nvPicPr>
          <p:cNvPr id="10" name="Gráfico 9" descr="Web design com preenchimento sólido">
            <a:extLst>
              <a:ext uri="{FF2B5EF4-FFF2-40B4-BE49-F238E27FC236}">
                <a16:creationId xmlns:a16="http://schemas.microsoft.com/office/drawing/2014/main" id="{7A8ACFB2-C21C-4672-B42A-906BBAE0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7" y="166551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577B3F-E884-49E6-B942-AEB7E4305477}"/>
              </a:ext>
            </a:extLst>
          </p:cNvPr>
          <p:cNvSpPr txBox="1"/>
          <p:nvPr/>
        </p:nvSpPr>
        <p:spPr>
          <a:xfrm>
            <a:off x="1763486" y="20084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Computadores;</a:t>
            </a:r>
          </a:p>
        </p:txBody>
      </p:sp>
      <p:pic>
        <p:nvPicPr>
          <p:cNvPr id="15" name="Gráfico 14" descr="Web design com preenchimento sólido">
            <a:extLst>
              <a:ext uri="{FF2B5EF4-FFF2-40B4-BE49-F238E27FC236}">
                <a16:creationId xmlns:a16="http://schemas.microsoft.com/office/drawing/2014/main" id="{908C6A0F-7B26-4E58-95CF-43DA67A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647" y="2572127"/>
            <a:ext cx="914400" cy="914400"/>
          </a:xfrm>
          <a:prstGeom prst="rect">
            <a:avLst/>
          </a:prstGeom>
        </p:spPr>
      </p:pic>
      <p:pic>
        <p:nvPicPr>
          <p:cNvPr id="16" name="Gráfico 15" descr="Web design com preenchimento sólido">
            <a:extLst>
              <a:ext uri="{FF2B5EF4-FFF2-40B4-BE49-F238E27FC236}">
                <a16:creationId xmlns:a16="http://schemas.microsoft.com/office/drawing/2014/main" id="{547418E5-6A9C-4DA5-AA91-451B8D75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324" y="4400927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0AF776E6-4336-467A-850E-32153EF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924" y="3486527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0ED9C9-3D77-43FD-8B2F-34E498063117}"/>
              </a:ext>
            </a:extLst>
          </p:cNvPr>
          <p:cNvSpPr txBox="1"/>
          <p:nvPr/>
        </p:nvSpPr>
        <p:spPr>
          <a:xfrm>
            <a:off x="2677886" y="2932529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Conhecimento;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953EA8-6746-4997-B1D1-7712C9816E86}"/>
              </a:ext>
            </a:extLst>
          </p:cNvPr>
          <p:cNvSpPr txBox="1"/>
          <p:nvPr/>
        </p:nvSpPr>
        <p:spPr>
          <a:xfrm>
            <a:off x="3649435" y="3865213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Softwares;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4CA04CB-1749-4A66-9606-ED1BBD16BF77}"/>
              </a:ext>
            </a:extLst>
          </p:cNvPr>
          <p:cNvSpPr txBox="1"/>
          <p:nvPr/>
        </p:nvSpPr>
        <p:spPr>
          <a:xfrm>
            <a:off x="4412189" y="4760936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Internet;</a:t>
            </a:r>
          </a:p>
        </p:txBody>
      </p:sp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Ford T: O primeiro veículo popular da montadora americana - Neon Seguros">
            <a:extLst>
              <a:ext uri="{FF2B5EF4-FFF2-40B4-BE49-F238E27FC236}">
                <a16:creationId xmlns:a16="http://schemas.microsoft.com/office/drawing/2014/main" id="{3AB6F73A-C9EB-4A1F-8A27-44DA334A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0" b="98375" l="1329" r="98007">
                        <a14:foregroundMark x1="51329" y1="21625" x2="37043" y2="32375"/>
                        <a14:foregroundMark x1="63621" y1="26875" x2="63289" y2="15875"/>
                        <a14:foregroundMark x1="63289" y1="15875" x2="58472" y2="9000"/>
                        <a14:foregroundMark x1="58472" y1="9000" x2="50664" y2="5000"/>
                        <a14:foregroundMark x1="50664" y1="5000" x2="40864" y2="4250"/>
                        <a14:foregroundMark x1="40864" y1="4250" x2="29734" y2="6500"/>
                        <a14:foregroundMark x1="21423" y1="16077" x2="18937" y2="26500"/>
                        <a14:foregroundMark x1="18937" y1="26500" x2="25249" y2="34000"/>
                        <a14:foregroundMark x1="39535" y1="57875" x2="57143" y2="80375"/>
                        <a14:foregroundMark x1="57143" y1="80375" x2="31063" y2="74750"/>
                        <a14:foregroundMark x1="31063" y1="74750" x2="44850" y2="60875"/>
                        <a14:foregroundMark x1="44850" y1="60875" x2="51495" y2="65750"/>
                        <a14:foregroundMark x1="49668" y1="53125" x2="71927" y2="72000"/>
                        <a14:foregroundMark x1="71927" y1="72000" x2="71262" y2="84625"/>
                        <a14:foregroundMark x1="71262" y1="84625" x2="44684" y2="80250"/>
                        <a14:foregroundMark x1="44684" y1="80250" x2="34385" y2="69375"/>
                        <a14:foregroundMark x1="34385" y1="69375" x2="35050" y2="67125"/>
                        <a14:foregroundMark x1="23090" y1="42375" x2="16113" y2="48625"/>
                        <a14:foregroundMark x1="16113" y1="48625" x2="3987" y2="49875"/>
                        <a14:foregroundMark x1="3180" y1="52444" x2="1827" y2="56750"/>
                        <a14:foregroundMark x1="1827" y1="56750" x2="2159" y2="56875"/>
                        <a14:foregroundMark x1="17442" y1="79500" x2="48671" y2="89750"/>
                        <a14:foregroundMark x1="48671" y1="89750" x2="48671" y2="89750"/>
                        <a14:foregroundMark x1="17110" y1="70750" x2="3322" y2="88250"/>
                        <a14:foregroundMark x1="3322" y1="88250" x2="2492" y2="91625"/>
                        <a14:foregroundMark x1="1827" y1="61875" x2="65615" y2="91250"/>
                        <a14:foregroundMark x1="65615" y1="91250" x2="73422" y2="98375"/>
                        <a14:foregroundMark x1="73422" y1="98375" x2="73422" y2="98375"/>
                        <a14:foregroundMark x1="76578" y1="66625" x2="97010" y2="92625"/>
                        <a14:foregroundMark x1="97010" y1="92625" x2="98007" y2="93375"/>
                        <a14:foregroundMark x1="22757" y1="14875" x2="28405" y2="8875"/>
                        <a14:foregroundMark x1="28405" y1="8875" x2="29734" y2="8375"/>
                        <a14:foregroundMark x1="29402" y1="7500" x2="22924" y2="13875"/>
                        <a14:foregroundMark x1="22924" y1="13875" x2="22757" y2="14125"/>
                        <a14:backgroundMark x1="17110" y1="33750" x2="14618" y2="39500"/>
                        <a14:backgroundMark x1="12625" y1="33625" x2="12625" y2="33625"/>
                        <a14:backgroundMark x1="21262" y1="13750" x2="19601" y2="15000"/>
                        <a14:backgroundMark x1="21022" y1="13212" x2="21114" y2="12986"/>
                        <a14:backgroundMark x1="20598" y1="14250" x2="20912" y2="13481"/>
                        <a14:backgroundMark x1="21595" y1="14750" x2="22283" y2="13959"/>
                        <a14:backgroundMark x1="21485" y1="13681" x2="21262" y2="13875"/>
                        <a14:backgroundMark x1="29734" y1="6500" x2="28880" y2="7244"/>
                        <a14:backgroundMark x1="22093" y1="13875" x2="21595" y2="15125"/>
                        <a14:backgroundMark x1="62292" y1="34625" x2="85382" y2="57000"/>
                        <a14:backgroundMark x1="85382" y1="57000" x2="97841" y2="62000"/>
                        <a14:backgroundMark x1="97841" y1="62000" x2="97841" y2="62000"/>
                        <a14:backgroundMark x1="1329" y1="43125" x2="9801" y2="47500"/>
                        <a14:backgroundMark x1="9801" y1="47500" x2="332" y2="51250"/>
                        <a14:backgroundMark x1="332" y1="51250" x2="332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676"/>
            <a:ext cx="51609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9A438-247F-4C95-96E0-D464381F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29" y="2905430"/>
            <a:ext cx="87194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“O insucesso é apenas uma oportunidade para recomeçar de novo com mais inteligência.”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" panose="00000500000000000000" pitchFamily="2" charset="0"/>
                <a:cs typeface="Arial" panose="020B0604020202020204" pitchFamily="34" charset="0"/>
              </a:rPr>
              <a:t>Henry Ford, empresário e fundador da Ford.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59A3626D-4D85-4F4E-8110-0B998DBF9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26" name="Gráfico 25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60CCB5-C0B1-464D-9E54-6D4283271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59931" y="3784320"/>
            <a:ext cx="914400" cy="91440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85F4F86-C710-4089-8C8C-3489ABA2411E}"/>
              </a:ext>
            </a:extLst>
          </p:cNvPr>
          <p:cNvGrpSpPr/>
          <p:nvPr/>
        </p:nvGrpSpPr>
        <p:grpSpPr>
          <a:xfrm>
            <a:off x="-263756" y="0"/>
            <a:ext cx="12455756" cy="1010653"/>
            <a:chOff x="-263756" y="0"/>
            <a:chExt cx="12455756" cy="1010653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299899C9-C434-4E88-AAFD-70FC464CB496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8742ACD9-A450-4D38-8199-8B4E93C27DAF}"/>
                </a:ext>
              </a:extLst>
            </p:cNvPr>
            <p:cNvSpPr/>
            <p:nvPr/>
          </p:nvSpPr>
          <p:spPr>
            <a:xfrm>
              <a:off x="-263756" y="303322"/>
              <a:ext cx="12455756" cy="7073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 descr="Ícone do menu de hambúrguer estrutura de tópicos">
              <a:extLst>
                <a:ext uri="{FF2B5EF4-FFF2-40B4-BE49-F238E27FC236}">
                  <a16:creationId xmlns:a16="http://schemas.microsoft.com/office/drawing/2014/main" id="{EFE72483-4586-47B2-908C-22EF324F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719369F-7ED5-48C7-9F8B-B129AED13059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36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0C4016E2-CED7-4FA9-A87A-93DAC3606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18" descr="twitter  grátis ícone">
            <a:extLst>
              <a:ext uri="{FF2B5EF4-FFF2-40B4-BE49-F238E27FC236}">
                <a16:creationId xmlns:a16="http://schemas.microsoft.com/office/drawing/2014/main" id="{81027736-2942-48DC-82EE-D7E845CB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instagram grátis ícone">
            <a:extLst>
              <a:ext uri="{FF2B5EF4-FFF2-40B4-BE49-F238E27FC236}">
                <a16:creationId xmlns:a16="http://schemas.microsoft.com/office/drawing/2014/main" id="{86C23DB8-9589-4E58-B988-8BF5C222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github grátis ícone">
            <a:extLst>
              <a:ext uri="{FF2B5EF4-FFF2-40B4-BE49-F238E27FC236}">
                <a16:creationId xmlns:a16="http://schemas.microsoft.com/office/drawing/2014/main" id="{E5026F8C-D116-4882-9C7D-2E6D251D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áfico 49" descr="Acento Circunflexo à Direit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2935D1-182F-4824-A413-A3839B637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599" y="3784320"/>
            <a:ext cx="914400" cy="914400"/>
          </a:xfrm>
          <a:prstGeom prst="rect">
            <a:avLst/>
          </a:prstGeom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4A1A57D-444F-4D15-858C-773DA79E3E7B}"/>
              </a:ext>
            </a:extLst>
          </p:cNvPr>
          <p:cNvGrpSpPr/>
          <p:nvPr/>
        </p:nvGrpSpPr>
        <p:grpSpPr>
          <a:xfrm>
            <a:off x="-11451738" y="3331428"/>
            <a:ext cx="30562839" cy="1820184"/>
            <a:chOff x="654470" y="3381236"/>
            <a:chExt cx="30562839" cy="182018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2" name="Zoom de Slide 51">
                  <a:extLst>
                    <a:ext uri="{FF2B5EF4-FFF2-40B4-BE49-F238E27FC236}">
                      <a16:creationId xmlns:a16="http://schemas.microsoft.com/office/drawing/2014/main" id="{97A81CC2-D5BE-468E-AE5C-5D83B9E26B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7227410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2" name="Zoom de Slide 51">
                  <a:extLst>
                    <a:ext uri="{FF2B5EF4-FFF2-40B4-BE49-F238E27FC236}">
                      <a16:creationId xmlns:a16="http://schemas.microsoft.com/office/drawing/2014/main" id="{97A81CC2-D5BE-468E-AE5C-5D83B9E26B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1451738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3" name="Zoom de Slide 52">
                  <a:extLst>
                    <a:ext uri="{FF2B5EF4-FFF2-40B4-BE49-F238E27FC236}">
                      <a16:creationId xmlns:a16="http://schemas.microsoft.com/office/drawing/2014/main" id="{D2409F45-29DB-4DF4-8493-5DDFEC5AAD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85326309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returnToParent="0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3" name="Zoom de Slide 52">
                  <a:extLst>
                    <a:ext uri="{FF2B5EF4-FFF2-40B4-BE49-F238E27FC236}">
                      <a16:creationId xmlns:a16="http://schemas.microsoft.com/office/drawing/2014/main" id="{D2409F45-29DB-4DF4-8493-5DDFEC5AAD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7712040" y="333142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de Slide 53">
                  <a:extLst>
                    <a:ext uri="{FF2B5EF4-FFF2-40B4-BE49-F238E27FC236}">
                      <a16:creationId xmlns:a16="http://schemas.microsoft.com/office/drawing/2014/main" id="{5C1561BB-66AE-478A-8275-DC0847A1DE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00183950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returnToParent="0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de Slide 53">
                  <a:extLst>
                    <a:ext uri="{FF2B5EF4-FFF2-40B4-BE49-F238E27FC236}">
                      <a16:creationId xmlns:a16="http://schemas.microsoft.com/office/drawing/2014/main" id="{5C1561BB-66AE-478A-8275-DC0847A1DE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3892348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5" name="Zoom de Slide 54">
                  <a:extLst>
                    <a:ext uri="{FF2B5EF4-FFF2-40B4-BE49-F238E27FC236}">
                      <a16:creationId xmlns:a16="http://schemas.microsoft.com/office/drawing/2014/main" id="{3B298818-9AFB-4F7E-A12F-2527F8B6D58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96765890"/>
                    </p:ext>
                  </p:extLst>
                </p:nvPr>
              </p:nvGraphicFramePr>
              <p:xfrm>
                <a:off x="12793457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5" name="Zoom de Slide 5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3B298818-9AFB-4F7E-A12F-2527F8B6D5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249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Zoom de Slide 55">
                  <a:extLst>
                    <a:ext uri="{FF2B5EF4-FFF2-40B4-BE49-F238E27FC236}">
                      <a16:creationId xmlns:a16="http://schemas.microsoft.com/office/drawing/2014/main" id="{BCB2B208-EEFC-4DD8-8725-2400C5FA17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9555145"/>
                    </p:ext>
                  </p:extLst>
                </p:nvPr>
              </p:nvGraphicFramePr>
              <p:xfrm>
                <a:off x="1654633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Zoom de Slide 55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CB2B208-EEFC-4DD8-8725-2400C5FA17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40122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7" name="Zoom de Slide 56">
                  <a:extLst>
                    <a:ext uri="{FF2B5EF4-FFF2-40B4-BE49-F238E27FC236}">
                      <a16:creationId xmlns:a16="http://schemas.microsoft.com/office/drawing/2014/main" id="{A52638DA-15CF-4E35-93C2-F139055E48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6178957"/>
                    </p:ext>
                  </p:extLst>
                </p:nvPr>
              </p:nvGraphicFramePr>
              <p:xfrm>
                <a:off x="20299203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transitionDur="1000">
                        <p166:blipFill xmlns:p166="http://schemas.microsoft.com/office/powerpoint/2016/6/main">
                          <a:blip r:embed="rId2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7" name="Zoom de Slide 56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A52638DA-15CF-4E35-93C2-F139055E48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92995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8" name="Zoom de Slide 57">
                  <a:extLst>
                    <a:ext uri="{FF2B5EF4-FFF2-40B4-BE49-F238E27FC236}">
                      <a16:creationId xmlns:a16="http://schemas.microsoft.com/office/drawing/2014/main" id="{2BF7E9CD-7512-4323-ADA3-136C81611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081569"/>
                    </p:ext>
                  </p:extLst>
                </p:nvPr>
              </p:nvGraphicFramePr>
              <p:xfrm>
                <a:off x="24447709" y="347880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returnToParent="0" transitionDur="1000">
                        <p166:blipFill xmlns:p166="http://schemas.microsoft.com/office/powerpoint/2016/6/main">
                          <a:blip r:embed="rId2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8" name="Zoom de Slide 57">
                  <a:extLst>
                    <a:ext uri="{FF2B5EF4-FFF2-40B4-BE49-F238E27FC236}">
                      <a16:creationId xmlns:a16="http://schemas.microsoft.com/office/drawing/2014/main" id="{2BF7E9CD-7512-4323-ADA3-136C81611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341501" y="34290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Zoom de Slide 59">
                  <a:extLst>
                    <a:ext uri="{FF2B5EF4-FFF2-40B4-BE49-F238E27FC236}">
                      <a16:creationId xmlns:a16="http://schemas.microsoft.com/office/drawing/2014/main" id="{C8C881F4-38F2-4106-9FC8-EB27E76DA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2863682"/>
                    </p:ext>
                  </p:extLst>
                </p:nvPr>
              </p:nvGraphicFramePr>
              <p:xfrm>
                <a:off x="28169309" y="348692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returnToParent="0" transitionDur="1000">
                        <p166:blipFill xmlns:p166="http://schemas.microsoft.com/office/powerpoint/2016/6/main">
                          <a:blip r:embed="rId3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Zoom de Slide 59">
                  <a:hlinkClick r:id="rId32" action="ppaction://hlinksldjump"/>
                  <a:extLst>
                    <a:ext uri="{FF2B5EF4-FFF2-40B4-BE49-F238E27FC236}">
                      <a16:creationId xmlns:a16="http://schemas.microsoft.com/office/drawing/2014/main" id="{C8C881F4-38F2-4106-9FC8-EB27E76DA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063101" y="343711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sp>
        <p:nvSpPr>
          <p:cNvPr id="27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333715-B3B0-4ED0-9CFA-D5A4A6D9A47B}"/>
              </a:ext>
            </a:extLst>
          </p:cNvPr>
          <p:cNvSpPr/>
          <p:nvPr/>
        </p:nvSpPr>
        <p:spPr>
          <a:xfrm>
            <a:off x="5522745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!!fim">
            <a:hlinkClick r:id="rId34" action="ppaction://hlinksldjump"/>
            <a:extLst>
              <a:ext uri="{FF2B5EF4-FFF2-40B4-BE49-F238E27FC236}">
                <a16:creationId xmlns:a16="http://schemas.microsoft.com/office/drawing/2014/main" id="{CA2AA060-53B7-4B60-B164-3A2668A79B9D}"/>
              </a:ext>
            </a:extLst>
          </p:cNvPr>
          <p:cNvSpPr/>
          <p:nvPr/>
        </p:nvSpPr>
        <p:spPr>
          <a:xfrm>
            <a:off x="5965343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21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BCC13FBE-1EF6-4004-BE86-2D43C3934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13" name="Gráfico 12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F3D6D3A-A145-9940-BBDD-1F532C507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45127" y="3784320"/>
            <a:ext cx="914400" cy="9144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5ECB990-A310-4555-A9CA-6BFC9DB9274D}"/>
              </a:ext>
            </a:extLst>
          </p:cNvPr>
          <p:cNvGrpSpPr/>
          <p:nvPr/>
        </p:nvGrpSpPr>
        <p:grpSpPr>
          <a:xfrm>
            <a:off x="-297373" y="0"/>
            <a:ext cx="12489373" cy="1010653"/>
            <a:chOff x="-297373" y="0"/>
            <a:chExt cx="12489373" cy="1010653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C1B37C7B-7CB4-40F8-BC13-0D968ED0196D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12D7E971-FF3E-44D1-8BD7-D4C6F51952EB}"/>
                </a:ext>
              </a:extLst>
            </p:cNvPr>
            <p:cNvSpPr/>
            <p:nvPr/>
          </p:nvSpPr>
          <p:spPr>
            <a:xfrm>
              <a:off x="-297373" y="303322"/>
              <a:ext cx="12489373" cy="7073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3" name="Gráfico 32" descr="Ícone do menu de hambúrguer estrutura de tópicos">
              <a:extLst>
                <a:ext uri="{FF2B5EF4-FFF2-40B4-BE49-F238E27FC236}">
                  <a16:creationId xmlns:a16="http://schemas.microsoft.com/office/drawing/2014/main" id="{45F48ACD-940F-4D78-B649-190D57D7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93DA843-3288-4A59-AF1A-91892F011B79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35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2CFB4450-53FE-40BF-A24F-3980F1BF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8" descr="twitter  grátis ícone">
            <a:extLst>
              <a:ext uri="{FF2B5EF4-FFF2-40B4-BE49-F238E27FC236}">
                <a16:creationId xmlns:a16="http://schemas.microsoft.com/office/drawing/2014/main" id="{C80A0C84-818D-4AE2-A668-94F05C5A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instagram grátis ícone">
            <a:extLst>
              <a:ext uri="{FF2B5EF4-FFF2-40B4-BE49-F238E27FC236}">
                <a16:creationId xmlns:a16="http://schemas.microsoft.com/office/drawing/2014/main" id="{EE4630B6-B9BE-45ED-BC8E-EF11AA97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 descr="github grátis ícone">
            <a:extLst>
              <a:ext uri="{FF2B5EF4-FFF2-40B4-BE49-F238E27FC236}">
                <a16:creationId xmlns:a16="http://schemas.microsoft.com/office/drawing/2014/main" id="{38D133BC-528F-42D4-9928-0DB47FA3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9B316A84-D672-44A6-ADF7-24E40C05B886}"/>
              </a:ext>
            </a:extLst>
          </p:cNvPr>
          <p:cNvGrpSpPr/>
          <p:nvPr/>
        </p:nvGrpSpPr>
        <p:grpSpPr>
          <a:xfrm>
            <a:off x="-27095420" y="3296785"/>
            <a:ext cx="34564882" cy="1752177"/>
            <a:chOff x="654470" y="3346593"/>
            <a:chExt cx="34564882" cy="1752177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2" name="Zoom de Slide 51">
                  <a:extLst>
                    <a:ext uri="{FF2B5EF4-FFF2-40B4-BE49-F238E27FC236}">
                      <a16:creationId xmlns:a16="http://schemas.microsoft.com/office/drawing/2014/main" id="{6591E1ED-019F-4DD7-A7E1-D702AAA4E72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16167280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2" name="Zoom de Slide 51">
                  <a:extLst>
                    <a:ext uri="{FF2B5EF4-FFF2-40B4-BE49-F238E27FC236}">
                      <a16:creationId xmlns:a16="http://schemas.microsoft.com/office/drawing/2014/main" id="{6591E1ED-019F-4DD7-A7E1-D702AAA4E7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23105313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3" name="Zoom de Slide 52">
                  <a:extLst>
                    <a:ext uri="{FF2B5EF4-FFF2-40B4-BE49-F238E27FC236}">
                      <a16:creationId xmlns:a16="http://schemas.microsoft.com/office/drawing/2014/main" id="{C2B3BE58-2D5A-484B-854E-D1CC906D8B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0273808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3" name="Zoom de Slide 52">
                  <a:extLst>
                    <a:ext uri="{FF2B5EF4-FFF2-40B4-BE49-F238E27FC236}">
                      <a16:creationId xmlns:a16="http://schemas.microsoft.com/office/drawing/2014/main" id="{C2B3BE58-2D5A-484B-854E-D1CC906D8B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19365615" y="338275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de Slide 53">
                  <a:extLst>
                    <a:ext uri="{FF2B5EF4-FFF2-40B4-BE49-F238E27FC236}">
                      <a16:creationId xmlns:a16="http://schemas.microsoft.com/office/drawing/2014/main" id="{E30D175A-E613-4BFF-B44C-68B76C88C4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04906724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de Slide 53">
                  <a:extLst>
                    <a:ext uri="{FF2B5EF4-FFF2-40B4-BE49-F238E27FC236}">
                      <a16:creationId xmlns:a16="http://schemas.microsoft.com/office/drawing/2014/main" id="{E30D175A-E613-4BFF-B44C-68B76C88C4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15545923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5" name="Zoom de Slide 54">
                  <a:extLst>
                    <a:ext uri="{FF2B5EF4-FFF2-40B4-BE49-F238E27FC236}">
                      <a16:creationId xmlns:a16="http://schemas.microsoft.com/office/drawing/2014/main" id="{15852D5F-5453-4B31-82DB-DE5241413A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8350474"/>
                    </p:ext>
                  </p:extLst>
                </p:nvPr>
              </p:nvGraphicFramePr>
              <p:xfrm>
                <a:off x="12833345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5" name="Zoom de Slide 54">
                  <a:extLst>
                    <a:ext uri="{FF2B5EF4-FFF2-40B4-BE49-F238E27FC236}">
                      <a16:creationId xmlns:a16="http://schemas.microsoft.com/office/drawing/2014/main" id="{15852D5F-5453-4B31-82DB-DE5241413A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10926438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Zoom de Slide 55">
                  <a:extLst>
                    <a:ext uri="{FF2B5EF4-FFF2-40B4-BE49-F238E27FC236}">
                      <a16:creationId xmlns:a16="http://schemas.microsoft.com/office/drawing/2014/main" id="{E44A06DA-8CD7-43D9-B40D-9C0094006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3022482"/>
                    </p:ext>
                  </p:extLst>
                </p:nvPr>
              </p:nvGraphicFramePr>
              <p:xfrm>
                <a:off x="1667820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Zoom de Slide 55">
                  <a:extLst>
                    <a:ext uri="{FF2B5EF4-FFF2-40B4-BE49-F238E27FC236}">
                      <a16:creationId xmlns:a16="http://schemas.microsoft.com/office/drawing/2014/main" id="{E44A06DA-8CD7-43D9-B40D-9C0094006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7081575" y="338275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7" name="Zoom de Slide 56">
                  <a:extLst>
                    <a:ext uri="{FF2B5EF4-FFF2-40B4-BE49-F238E27FC236}">
                      <a16:creationId xmlns:a16="http://schemas.microsoft.com/office/drawing/2014/main" id="{F1EE4C18-0C59-442E-ADF7-0C3C5AE9850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6185944"/>
                    </p:ext>
                  </p:extLst>
                </p:nvPr>
              </p:nvGraphicFramePr>
              <p:xfrm>
                <a:off x="24388113" y="3346593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7" name="Zoom de Slide 5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F1EE4C18-0C59-442E-ADF7-0C3C5AE9850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3361777" y="329678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8" name="Zoom de Slide 57">
                  <a:extLst>
                    <a:ext uri="{FF2B5EF4-FFF2-40B4-BE49-F238E27FC236}">
                      <a16:creationId xmlns:a16="http://schemas.microsoft.com/office/drawing/2014/main" id="{92EC7872-2BB6-41D3-B3DE-CB0735AF2F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1505811"/>
                    </p:ext>
                  </p:extLst>
                </p:nvPr>
              </p:nvGraphicFramePr>
              <p:xfrm>
                <a:off x="28470607" y="3346593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transitionDur="1000">
                        <p166:blipFill xmlns:p166="http://schemas.microsoft.com/office/powerpoint/2016/6/main">
                          <a:blip r:embed="rId2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8" name="Zoom de Slide 57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92EC7872-2BB6-41D3-B3DE-CB0735AF2F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0717" y="329678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Zoom de Slide 59">
                  <a:extLst>
                    <a:ext uri="{FF2B5EF4-FFF2-40B4-BE49-F238E27FC236}">
                      <a16:creationId xmlns:a16="http://schemas.microsoft.com/office/drawing/2014/main" id="{BF964CEB-4FEE-4F66-964C-5957655132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95450763"/>
                    </p:ext>
                  </p:extLst>
                </p:nvPr>
              </p:nvGraphicFramePr>
              <p:xfrm>
                <a:off x="32171352" y="3346593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transitionDur="1000">
                        <p166:blipFill xmlns:p166="http://schemas.microsoft.com/office/powerpoint/2016/6/main">
                          <a:blip r:embed="rId2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Zoom de Slide 59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BF964CEB-4FEE-4F66-964C-5957655132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1462" y="329678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sp>
        <p:nvSpPr>
          <p:cNvPr id="25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39E9F0-594D-46D8-BB13-C0A7279B103E}"/>
              </a:ext>
            </a:extLst>
          </p:cNvPr>
          <p:cNvSpPr/>
          <p:nvPr/>
        </p:nvSpPr>
        <p:spPr>
          <a:xfrm>
            <a:off x="5522745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!!fim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48C3641-B4DC-463F-8C62-F819C454F2CB}"/>
              </a:ext>
            </a:extLst>
          </p:cNvPr>
          <p:cNvSpPr/>
          <p:nvPr/>
        </p:nvSpPr>
        <p:spPr>
          <a:xfrm>
            <a:off x="5965343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108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884052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17FA31-0200-4FAD-A151-7F4D4BCE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0" t="4931" r="18889" b="5217"/>
          <a:stretch/>
        </p:blipFill>
        <p:spPr>
          <a:xfrm>
            <a:off x="7178722" y="696036"/>
            <a:ext cx="5013278" cy="6161964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2EC948-897C-4C43-B647-FA0016B0B7AD}"/>
              </a:ext>
            </a:extLst>
          </p:cNvPr>
          <p:cNvSpPr txBox="1"/>
          <p:nvPr/>
        </p:nvSpPr>
        <p:spPr>
          <a:xfrm>
            <a:off x="4644887" y="404816"/>
            <a:ext cx="290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1" name="Gráfico 40" descr="Lâmpada Fluorescente com preenchimento sólido">
            <a:extLst>
              <a:ext uri="{FF2B5EF4-FFF2-40B4-BE49-F238E27FC236}">
                <a16:creationId xmlns:a16="http://schemas.microsoft.com/office/drawing/2014/main" id="{13750498-EDD1-48DC-AE7A-0BFD4175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43" y="3319818"/>
            <a:ext cx="914400" cy="91440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E9C5569A-50DE-412B-9118-741FB631A529}"/>
              </a:ext>
            </a:extLst>
          </p:cNvPr>
          <p:cNvSpPr txBox="1"/>
          <p:nvPr/>
        </p:nvSpPr>
        <p:spPr>
          <a:xfrm>
            <a:off x="1576859" y="3453852"/>
            <a:ext cx="518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Implementar um sistema de cadastro, movimentação e consulta.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8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OBJETIVO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2697082" y="1353681"/>
            <a:ext cx="8427547" cy="5098521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Incentivar o público alvo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Desenvolver a plataforma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Cadastro, gestão e consulta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Identificar necessidades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1505" y="2699920"/>
            <a:ext cx="2834527" cy="2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2440201" y="358189"/>
            <a:ext cx="731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MERCADO E 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E8B2FA-691C-4C0B-A4EC-25BCA30BFE8D}"/>
              </a:ext>
            </a:extLst>
          </p:cNvPr>
          <p:cNvCxnSpPr/>
          <p:nvPr/>
        </p:nvCxnSpPr>
        <p:spPr>
          <a:xfrm>
            <a:off x="-1" y="3486315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936938" y="2778555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C3751-A7F3-45AA-91B4-97F0259A4297}"/>
              </a:ext>
            </a:extLst>
          </p:cNvPr>
          <p:cNvGrpSpPr/>
          <p:nvPr/>
        </p:nvGrpSpPr>
        <p:grpSpPr>
          <a:xfrm>
            <a:off x="5344368" y="2778391"/>
            <a:ext cx="1503263" cy="1503263"/>
            <a:chOff x="4278115" y="2065637"/>
            <a:chExt cx="1503263" cy="1503263"/>
          </a:xfrm>
        </p:grpSpPr>
        <p:pic>
          <p:nvPicPr>
            <p:cNvPr id="8" name="Gráfico 7" descr="Uma forma orgânica">
              <a:extLst>
                <a:ext uri="{FF2B5EF4-FFF2-40B4-BE49-F238E27FC236}">
                  <a16:creationId xmlns:a16="http://schemas.microsoft.com/office/drawing/2014/main" id="{A5C6CA2C-8FF1-419A-BADF-7926A8B0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F4293DB-84F2-488B-9D88-E00ADDAC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05903F-E514-4325-9DC4-901B1F54EF8E}"/>
              </a:ext>
            </a:extLst>
          </p:cNvPr>
          <p:cNvSpPr txBox="1"/>
          <p:nvPr/>
        </p:nvSpPr>
        <p:spPr>
          <a:xfrm>
            <a:off x="9523123" y="2472947"/>
            <a:ext cx="1960612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Montserrat" panose="00000500000000000000" pitchFamily="2" charset="0"/>
              </a:rPr>
              <a:t>Mercadológica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03499-D298-4E80-A662-859219751B55}"/>
              </a:ext>
            </a:extLst>
          </p:cNvPr>
          <p:cNvSpPr txBox="1"/>
          <p:nvPr/>
        </p:nvSpPr>
        <p:spPr>
          <a:xfrm>
            <a:off x="5344366" y="4237781"/>
            <a:ext cx="150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effectLst/>
                <a:latin typeface="Montserrat" panose="00000500000000000000" pitchFamily="2" charset="0"/>
              </a:rPr>
              <a:t>Legalidade</a:t>
            </a:r>
          </a:p>
          <a:p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960D7D-5C46-4CE3-AA55-E413EC99F5FB}"/>
              </a:ext>
            </a:extLst>
          </p:cNvPr>
          <p:cNvGrpSpPr/>
          <p:nvPr/>
        </p:nvGrpSpPr>
        <p:grpSpPr>
          <a:xfrm>
            <a:off x="9751799" y="2839984"/>
            <a:ext cx="1503263" cy="1503263"/>
            <a:chOff x="4278115" y="2065637"/>
            <a:chExt cx="1503263" cy="1503263"/>
          </a:xfrm>
        </p:grpSpPr>
        <p:pic>
          <p:nvPicPr>
            <p:cNvPr id="21" name="Gráfico 20" descr="Uma forma orgânica">
              <a:extLst>
                <a:ext uri="{FF2B5EF4-FFF2-40B4-BE49-F238E27FC236}">
                  <a16:creationId xmlns:a16="http://schemas.microsoft.com/office/drawing/2014/main" id="{5CE473BF-6CCA-4899-8218-7E5B9706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7A21859A-4BAD-4503-B10D-33BB4D1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C43D7-BE0C-49B7-9421-D262F44909B6}"/>
              </a:ext>
            </a:extLst>
          </p:cNvPr>
          <p:cNvSpPr txBox="1"/>
          <p:nvPr/>
        </p:nvSpPr>
        <p:spPr>
          <a:xfrm>
            <a:off x="219151" y="2472947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" panose="00000500000000000000" pitchFamily="2" charset="0"/>
              </a:rPr>
              <a:t>Técnica ou tecnológica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Imagem 1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DFFD53-E370-4571-A516-4AD98C4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095500"/>
            <a:ext cx="4762500" cy="4762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8C2A770-EDAE-4B41-BB11-7ED17CBD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3" y="2483303"/>
            <a:ext cx="6486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2747857" y="434676"/>
            <a:ext cx="669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DEFINIÇÃO DE CARGOS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E31C0237-A622-4E69-9BE9-08F90DFC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143" y="837604"/>
            <a:ext cx="6858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0766B6-CFAE-46CB-8186-4E5952F0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865" y="2993962"/>
            <a:ext cx="42481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edb38-cd39-4cc1-8a67-d3444261e491"/>
    <ds:schemaRef ds:uri="309c0dad-d907-4709-b15f-71fa473fc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915B70-3A80-48C7-BB15-AC46B1E5F238}">
  <ds:schemaRefs>
    <ds:schemaRef ds:uri="http://purl.org/dc/dcmitype/"/>
    <ds:schemaRef ds:uri="309c0dad-d907-4709-b15f-71fa473fc181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66cedb38-cd39-4cc1-8a67-d3444261e4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122</Words>
  <Application>Microsoft Office PowerPoint</Application>
  <PresentationFormat>Widescreen</PresentationFormat>
  <Paragraphs>32</Paragraphs>
  <Slides>11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Montserrat ExtraBold</vt:lpstr>
      <vt:lpstr>Megrim</vt:lpstr>
      <vt:lpstr>Montserrat</vt:lpstr>
      <vt:lpstr>Arial</vt:lpstr>
      <vt:lpstr>Calibri Light</vt:lpstr>
      <vt:lpstr>Bebas Neue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PEREIRA TREVIGNO MENCHON</cp:lastModifiedBy>
  <cp:revision>7</cp:revision>
  <dcterms:created xsi:type="dcterms:W3CDTF">2021-10-22T22:42:18Z</dcterms:created>
  <dcterms:modified xsi:type="dcterms:W3CDTF">2021-11-16T19:41:20Z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